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/>
    <p:restoredTop sz="94737"/>
  </p:normalViewPr>
  <p:slideViewPr>
    <p:cSldViewPr snapToGrid="0" snapToObjects="1">
      <p:cViewPr varScale="1">
        <p:scale>
          <a:sx n="131" d="100"/>
          <a:sy n="131" d="100"/>
        </p:scale>
        <p:origin x="1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8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0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4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A1724-3F64-8E4C-88D0-E9FFC7B689A9}"/>
              </a:ext>
            </a:extLst>
          </p:cNvPr>
          <p:cNvSpPr txBox="1"/>
          <p:nvPr userDrawn="1"/>
        </p:nvSpPr>
        <p:spPr>
          <a:xfrm>
            <a:off x="128162" y="5393460"/>
            <a:ext cx="2479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blueoceanstrategy.com</a:t>
            </a: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28410-E4FB-644B-85D0-E42AC20BC362}"/>
              </a:ext>
            </a:extLst>
          </p:cNvPr>
          <p:cNvSpPr txBox="1"/>
          <p:nvPr userDrawn="1"/>
        </p:nvSpPr>
        <p:spPr>
          <a:xfrm>
            <a:off x="1913641" y="8484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20686-CA27-A148-8372-BD02339F9E64}"/>
              </a:ext>
            </a:extLst>
          </p:cNvPr>
          <p:cNvSpPr txBox="1"/>
          <p:nvPr userDrawn="1"/>
        </p:nvSpPr>
        <p:spPr>
          <a:xfrm>
            <a:off x="6457950" y="5393460"/>
            <a:ext cx="2479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© Chan Kim and Renée Mauborgne</a:t>
            </a:r>
          </a:p>
        </p:txBody>
      </p:sp>
    </p:spTree>
    <p:extLst>
      <p:ext uri="{BB962C8B-B14F-4D97-AF65-F5344CB8AC3E}">
        <p14:creationId xmlns:p14="http://schemas.microsoft.com/office/powerpoint/2010/main" val="346670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7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E811-AF49-A64D-9227-8E8EB2D471F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71AF0-30C7-974E-AA87-7CEAD63D6D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4072C-510A-3748-A12A-6D7DE41C6BF1}"/>
              </a:ext>
            </a:extLst>
          </p:cNvPr>
          <p:cNvSpPr txBox="1"/>
          <p:nvPr userDrawn="1"/>
        </p:nvSpPr>
        <p:spPr>
          <a:xfrm>
            <a:off x="128162" y="5393460"/>
            <a:ext cx="2479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blueoceanstrategy.com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D3F9E-C66D-A147-93D8-691B2ACDF8E1}"/>
              </a:ext>
            </a:extLst>
          </p:cNvPr>
          <p:cNvSpPr txBox="1"/>
          <p:nvPr userDrawn="1"/>
        </p:nvSpPr>
        <p:spPr>
          <a:xfrm>
            <a:off x="6457950" y="5393460"/>
            <a:ext cx="2479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© Chan Kim and Renée Mauborgne</a:t>
            </a:r>
          </a:p>
        </p:txBody>
      </p:sp>
    </p:spTree>
    <p:extLst>
      <p:ext uri="{BB962C8B-B14F-4D97-AF65-F5344CB8AC3E}">
        <p14:creationId xmlns:p14="http://schemas.microsoft.com/office/powerpoint/2010/main" val="218151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67677A-6335-2844-BBC0-237F2CD20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1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6CB62-0B9E-9E44-9C47-8C72FA94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9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DE4EC-31ED-7941-B125-0D72F66B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7D3E3-F9D8-EC40-8793-4CDA6516AD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8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7E32F-90FB-5148-B8AA-C292743679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4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FBAFF-CC0B-254B-B0EA-C4F98473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7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EED0E-F1B9-8543-B3E6-ED3674EB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8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1E220BD-ED2B-CA41-A4D5-4584DD786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9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D659F55-885C-E444-BA84-FF55B521C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28A022-A0B9-D544-AE42-E5B55B5A7A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0163D-EE8D-554D-9946-D01801F4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8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E8DAC2-615F-014C-B9B7-9D32089AD2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BCC17-1341-C347-9D87-27AF03264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6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8C96D-C323-684E-B6A3-3328C34B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5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D292D-FBEF-334D-8E7B-6695C8E93B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28C4E-5BD3-5C41-A8C4-49F5B657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83D2A-9272-CB4E-A51C-4C2D3F6F36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0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Macintosh PowerPoint</Application>
  <PresentationFormat>On-screen Show (16:10)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Whittle</dc:creator>
  <cp:lastModifiedBy>Chris Whittle</cp:lastModifiedBy>
  <cp:revision>2</cp:revision>
  <dcterms:created xsi:type="dcterms:W3CDTF">2021-11-16T06:04:19Z</dcterms:created>
  <dcterms:modified xsi:type="dcterms:W3CDTF">2021-11-16T07:02:47Z</dcterms:modified>
</cp:coreProperties>
</file>